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azorpix.ru/s/24/vid_neobychno_4185x39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8FB"/>
              </a:clrFrom>
              <a:clrTo>
                <a:srgbClr val="F4F8FB">
                  <a:alpha val="0"/>
                </a:srgbClr>
              </a:clrTo>
            </a:clrChange>
          </a:blip>
          <a:srcRect t="9179" b="12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3"/>
            <a:ext cx="7772400" cy="100013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 образовательное учреждение</a:t>
            </a:r>
            <a:b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«Детский сад общеразвивающего вида №2»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14488"/>
            <a:ext cx="8143932" cy="1752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«В мире кукольного театра»</a:t>
            </a:r>
          </a:p>
        </p:txBody>
      </p:sp>
      <p:pic>
        <p:nvPicPr>
          <p:cNvPr id="1030" name="Picture 6" descr="http://www.happs.de/images/product_images/original_images/Fingerpuppenset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3819" y="2357430"/>
            <a:ext cx="9267819" cy="5004449"/>
          </a:xfrm>
          <a:prstGeom prst="rect">
            <a:avLst/>
          </a:prstGeom>
          <a:noFill/>
        </p:spPr>
      </p:pic>
      <p:pic>
        <p:nvPicPr>
          <p:cNvPr id="1032" name="Picture 8" descr="http://veselinka-kazan.ru/wa-data/public/shop/products/33/32/3233/images/2519/2519.750x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7C9C6"/>
              </a:clrFrom>
              <a:clrTo>
                <a:srgbClr val="C7C9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6" y="5000624"/>
            <a:ext cx="2786064" cy="1857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azorpix.ru/s/24/vid_neobychno_4185x3918.jpg"/>
          <p:cNvPicPr>
            <a:picLocks noChangeAspect="1" noChangeArrowheads="1"/>
          </p:cNvPicPr>
          <p:nvPr/>
        </p:nvPicPr>
        <p:blipFill>
          <a:blip r:embed="rId2" cstate="print"/>
          <a:srcRect t="9179" b="12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azorpix.ru/s/24/vid_neobychno_4185x39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9FC"/>
              </a:clrFrom>
              <a:clrTo>
                <a:srgbClr val="F5F9FC">
                  <a:alpha val="0"/>
                </a:srgbClr>
              </a:clrTo>
            </a:clrChange>
          </a:blip>
          <a:srcRect t="9179" b="12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Театр- это волшебный край, в котором ребёнок радуется играя, а в игре он познает мир!»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11481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azorpix.ru/s/24/vid_neobychno_4185x3918.jpg"/>
          <p:cNvPicPr>
            <a:picLocks noChangeAspect="1" noChangeArrowheads="1"/>
          </p:cNvPicPr>
          <p:nvPr/>
        </p:nvPicPr>
        <p:blipFill>
          <a:blip r:embed="rId2" cstate="print"/>
          <a:srcRect t="9179" b="12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ТЕАТРАЛЬНОЕ ИСКУССТВО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– искусство сцены – родилось в глубокой древности. Слово ТЕАТР пришло к нам из греческого языка и означает «место для зрелищ, зрелище». Но театр – это не только вид искусства, но и здание, куда мы приходим на спектакли.</a:t>
            </a:r>
          </a:p>
          <a:p>
            <a:pPr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театрального искусства</a:t>
            </a:r>
          </a:p>
          <a:p>
            <a:pPr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Взрослый                                                                                Детский</a:t>
            </a:r>
          </a:p>
          <a:p>
            <a:pPr>
              <a:buNone/>
            </a:pP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(театральное представление                                                              (театральное представление</a:t>
            </a:r>
          </a:p>
          <a:p>
            <a:pPr>
              <a:buNone/>
            </a:pP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предполагается для взрослых)                                                                предполагается для детей)</a:t>
            </a:r>
          </a:p>
        </p:txBody>
      </p:sp>
      <p:pic>
        <p:nvPicPr>
          <p:cNvPr id="15362" name="Picture 2" descr="http://www.spbdnevnik.ru/icon/news_img2/x467/1704_1363786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52968"/>
            <a:ext cx="4071966" cy="270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kroshkaru.ru/images/cms/thumbs/9799c8258567b66fc1873aa4697de592b97d61ed/show2_1400_1000_5_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63726"/>
            <a:ext cx="3890896" cy="277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azorpix.ru/s/24/vid_neobychno_4185x3918.jpg"/>
          <p:cNvPicPr>
            <a:picLocks noChangeAspect="1" noChangeArrowheads="1"/>
          </p:cNvPicPr>
          <p:nvPr/>
        </p:nvPicPr>
        <p:blipFill>
          <a:blip r:embed="rId2" cstate="print"/>
          <a:srcRect t="9179" b="12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ТЕАТРА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4114800" cy="491174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оперный;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драматический;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кукол;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абсурда;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детский;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авторский;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одного актера;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света;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музыкальной комедии;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1214422"/>
            <a:ext cx="36433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сатиры;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театр поэзии;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танца;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эстрадный;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роботов;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балетный;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зверей;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инвалидов;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крепостной;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теней;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пантомимы;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песни;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уличный. </a:t>
            </a:r>
          </a:p>
        </p:txBody>
      </p:sp>
    </p:spTree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azorpix.ru/s/24/vid_neobychno_4185x3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79" b="12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ТЕАТРА В ДОУ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</a:p>
        </p:txBody>
      </p:sp>
      <p:pic>
        <p:nvPicPr>
          <p:cNvPr id="17410" name="Picture 2" descr="http://www.toysew.ru/wp-content/uploads/2015/01/palchik-teatr-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2428884" cy="1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cs621326.vk.me/v621326151/11757/wJ8a8reQVD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857364"/>
            <a:ext cx="2305032" cy="165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488" y="142873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Теневой театр</a:t>
            </a:r>
          </a:p>
        </p:txBody>
      </p:sp>
      <p:pic>
        <p:nvPicPr>
          <p:cNvPr id="17414" name="Picture 6" descr="http://cdn-nus-1.pinme.ru/tumb/600/photo/2b/80/2b805cd94d31f8a480a9802ad0d43a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857364"/>
            <a:ext cx="2262454" cy="169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857752" y="128586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на прищепках</a:t>
            </a:r>
          </a:p>
        </p:txBody>
      </p:sp>
      <p:pic>
        <p:nvPicPr>
          <p:cNvPr id="17416" name="Picture 8" descr="http://img0.liveinternet.ru/images/attach/c/8/100/492/100492038_8cf1e91ec9dea4ad6885f610ec77402fb2430d1491265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928802"/>
            <a:ext cx="2143108" cy="1607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143736" y="14287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на ложках</a:t>
            </a:r>
          </a:p>
        </p:txBody>
      </p:sp>
      <p:pic>
        <p:nvPicPr>
          <p:cNvPr id="17420" name="Picture 12" descr="http://www.100book.ru/b11003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929066"/>
            <a:ext cx="306742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715140" y="357187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Настольный театр</a:t>
            </a:r>
          </a:p>
        </p:txBody>
      </p:sp>
      <p:pic>
        <p:nvPicPr>
          <p:cNvPr id="17422" name="Picture 14" descr="http://pechatniki.mos.ru/upload/medialibrary/046/img_39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5072074"/>
            <a:ext cx="2357454" cy="1570101"/>
          </a:xfrm>
          <a:prstGeom prst="rect">
            <a:avLst/>
          </a:prstGeom>
          <a:noFill/>
        </p:spPr>
      </p:pic>
      <p:pic>
        <p:nvPicPr>
          <p:cNvPr id="17424" name="Picture 16" descr="http://www.mdou77.ru/modules/gallery/uploads/0036%F2%E5%E0%F2%F0%E1%E8%E1%E0%E1%E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786190"/>
            <a:ext cx="4214834" cy="280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785786" y="357187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Кукольный театр БИ-БА-БО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3438" y="450057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Театральная труппа</a:t>
            </a:r>
          </a:p>
        </p:txBody>
      </p:sp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azorpix.ru/s/24/vid_neobychno_4185x3918.jpg"/>
          <p:cNvPicPr>
            <a:picLocks noChangeAspect="1" noChangeArrowheads="1"/>
          </p:cNvPicPr>
          <p:nvPr/>
        </p:nvPicPr>
        <p:blipFill>
          <a:blip r:embed="rId2" cstate="print"/>
          <a:srcRect t="9179" b="12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КУКОЛЬНЫЙ  ТЕАТР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 кукол-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вид театрального зрелища, в котором действуют куклы, управляемые людьми- кукловодами, педагогами, детьми.</a:t>
            </a:r>
          </a:p>
          <a:p>
            <a:pPr algn="just"/>
            <a:r>
              <a:rPr lang="ru-RU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Театральная кукла-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фигура человека или животного, сделанная из различных материалов и управляемая человеком.</a:t>
            </a:r>
          </a:p>
        </p:txBody>
      </p:sp>
    </p:spTree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azorpix.ru/s/24/vid_neobychno_4185x3918.jpg"/>
          <p:cNvPicPr>
            <a:picLocks noChangeAspect="1" noChangeArrowheads="1"/>
          </p:cNvPicPr>
          <p:nvPr/>
        </p:nvPicPr>
        <p:blipFill>
          <a:blip r:embed="rId2" cstate="print"/>
          <a:srcRect t="9179" b="12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ТЕАТРАЛЬНЫХ КУКОЛ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3714752"/>
            <a:ext cx="4286248" cy="27860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ВЕРХОВЫЕ КУКЛЫ</a:t>
            </a:r>
          </a:p>
          <a:p>
            <a:pPr algn="just"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К верховым относятся те, которыми управляет из-за ширмы. В свою очередь, они бывают перчаточными и тростевыми.</a:t>
            </a:r>
          </a:p>
          <a:p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71612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НАПОЛЬНЫЕ КУКЛЫ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Напольные куклы «работают» на полу, 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кукловод управляет ими на глазах у зрителей. К напольным относятся марионетки и большие куклы.</a:t>
            </a:r>
          </a:p>
        </p:txBody>
      </p:sp>
      <p:pic>
        <p:nvPicPr>
          <p:cNvPr id="18434" name="Picture 2" descr="http://mdou88kms.ucoz.ru/fotonovosti/DSC02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298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nashevsyo.ru/files/block/1001-FPtOvHZaW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119" y="3500438"/>
            <a:ext cx="453479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azorpix.ru/s/24/vid_neobychno_4185x3918.jpg"/>
          <p:cNvPicPr>
            <a:picLocks noChangeAspect="1" noChangeArrowheads="1"/>
          </p:cNvPicPr>
          <p:nvPr/>
        </p:nvPicPr>
        <p:blipFill>
          <a:blip r:embed="rId2" cstate="print"/>
          <a:srcRect t="9179" b="12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ВЕРХОВЫХ ТЕАТРАЛЬНЫХ КУКОЛ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72792" y="6000768"/>
            <a:ext cx="1614470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482" name="Picture 2" descr="http://www.dollsstory.ru/images/sampledata/slider/9837a3a7397f7586ad025f9c77c843b6-1024x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610064" cy="256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1571612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Перчаточная кукла.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Эти куклы надеваются на руку, как перчатка. Указательный палец управляет головой, а большой и средний пальцы – руками куклы. Перчаточная кукла может делать много движений.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28" y="4000504"/>
            <a:ext cx="41433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Тростевые куклы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родились на острове Ява в Индонезии, были популярны в Китае, Японии. Эти куклы играют на ширме. Трости-палочки крепятся к кистям рук и голове куклы. Чтобы играть такой куклой требуется огромное мастерство. Трости придают кукле большую выразительность. 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20484" name="Picture 4" descr="http://radostno.ru/images/gallery/pic1764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14818"/>
            <a:ext cx="4205310" cy="236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azorpix.ru/s/24/vid_neobychno_4185x3918.jpg"/>
          <p:cNvPicPr>
            <a:picLocks noChangeAspect="1" noChangeArrowheads="1"/>
          </p:cNvPicPr>
          <p:nvPr/>
        </p:nvPicPr>
        <p:blipFill>
          <a:blip r:embed="rId2" cstate="print"/>
          <a:srcRect t="9179" b="12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«Театр кукол- это вид театрального искусства в целом, где актером является кукла.»</a:t>
            </a:r>
          </a:p>
        </p:txBody>
      </p:sp>
    </p:spTree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335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Муниципальное казенное дошкольное  образовательное учреждение «Детский сад общеразвивающего вида №2»</vt:lpstr>
      <vt:lpstr>«Театр- это волшебный край, в котором ребёнок радуется играя, а в игре он познает мир!»</vt:lpstr>
      <vt:lpstr>ТЕАТРАЛЬНОЕ ИСКУССТВО</vt:lpstr>
      <vt:lpstr>ВИДЫ ТЕАТРА</vt:lpstr>
      <vt:lpstr>ВИДЫ ТЕАТРА В ДОУ</vt:lpstr>
      <vt:lpstr>КУКОЛЬНЫЙ  ТЕАТР</vt:lpstr>
      <vt:lpstr>ТИПЫ ТЕАТРАЛЬНЫХ КУКОЛ</vt:lpstr>
      <vt:lpstr>ВИДЫ  ВЕРХОВЫХ ТЕАТРАЛЬНЫХ КУКОЛ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 образовательное учреждение «Детский сад общеразвивающего вида №2»</dc:title>
  <cp:lastModifiedBy>пользователь</cp:lastModifiedBy>
  <cp:revision>16</cp:revision>
  <dcterms:modified xsi:type="dcterms:W3CDTF">2025-01-28T15:02:43Z</dcterms:modified>
</cp:coreProperties>
</file>